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6" r:id="rId5"/>
    <p:sldId id="290" r:id="rId6"/>
    <p:sldId id="292" r:id="rId7"/>
    <p:sldId id="268" r:id="rId8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20"/>
    <p:restoredTop sz="94700"/>
  </p:normalViewPr>
  <p:slideViewPr>
    <p:cSldViewPr>
      <p:cViewPr varScale="1">
        <p:scale>
          <a:sx n="178" d="100"/>
          <a:sy n="178" d="100"/>
        </p:scale>
        <p:origin x="176" y="696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92" d="100"/>
          <a:sy n="192" d="100"/>
        </p:scale>
        <p:origin x="117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Ireland" userId="23b0d477-4ce0-4e9d-8002-70b5122c0dfc" providerId="ADAL" clId="{92FFE772-749F-449C-A734-6C3B24BF8075}"/>
    <pc:docChg chg="addSld">
      <pc:chgData name="Amanda Ireland" userId="23b0d477-4ce0-4e9d-8002-70b5122c0dfc" providerId="ADAL" clId="{92FFE772-749F-449C-A734-6C3B24BF8075}" dt="2020-06-03T13:31:25.772" v="0" actId="680"/>
      <pc:docMkLst>
        <pc:docMk/>
      </pc:docMkLst>
      <pc:sldChg chg="new">
        <pc:chgData name="Amanda Ireland" userId="23b0d477-4ce0-4e9d-8002-70b5122c0dfc" providerId="ADAL" clId="{92FFE772-749F-449C-A734-6C3B24BF8075}" dt="2020-06-03T13:31:25.772" v="0" actId="680"/>
        <pc:sldMkLst>
          <pc:docMk/>
          <pc:sldMk cId="3540045311" sldId="2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495C6-05BC-4849-9C43-589F9AA43BC9}" type="datetimeFigureOut">
              <a:rPr lang="en-US" smtClean="0"/>
              <a:t>3/4/24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49252-1C32-4E00-89E4-9FBD2540D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71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49252-1C32-4E00-89E4-9FBD2540D3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00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49252-1C32-4E00-89E4-9FBD2540D3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43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49252-1C32-4E00-89E4-9FBD2540D3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01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E0D6C"/>
                </a:solidFill>
                <a:latin typeface="Z@R603B.tmp"/>
                <a:cs typeface="Z@R603B.tmp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E0D6C"/>
                </a:solidFill>
                <a:latin typeface="Z@R603B.tmp"/>
                <a:cs typeface="Z@R603B.tmp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828800"/>
            <a:ext cx="5283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828800"/>
            <a:ext cx="5283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02FEA6-2BBB-4543-82A4-8896F78063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1727200" y="4876800"/>
            <a:ext cx="10127827" cy="635000"/>
          </a:xfrm>
        </p:spPr>
        <p:txBody>
          <a:bodyPr lIns="0" tIns="0" rIns="0" bIns="0"/>
          <a:lstStyle>
            <a:lvl1pPr>
              <a:defRPr sz="4000" b="1" i="0" baseline="0">
                <a:solidFill>
                  <a:schemeClr val="bg1"/>
                </a:solidFill>
                <a:latin typeface="+mj-lt"/>
                <a:cs typeface="Z@R603B.tmp"/>
              </a:defRPr>
            </a:lvl1pPr>
          </a:lstStyle>
          <a:p>
            <a:r>
              <a:rPr lang="en-US" dirty="0"/>
              <a:t>Add presentation title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777D9E-3183-4F93-8C77-DE1A1F46D1A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4368" y="1045286"/>
            <a:ext cx="10127827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3E0D6C"/>
                </a:solidFill>
                <a:latin typeface="Z@R603B.tmp"/>
                <a:cs typeface="Z@R603B.tmp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4368" y="1712848"/>
            <a:ext cx="1012782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09800" y="5943600"/>
            <a:ext cx="78486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0" marR="5080" indent="-413384" algn="ctr">
              <a:spcBef>
                <a:spcPts val="100"/>
              </a:spcBef>
            </a:pPr>
            <a:r>
              <a:rPr lang="en-US" sz="3600" dirty="0">
                <a:latin typeface="Roboto" panose="02000000000000000000" pitchFamily="2" charset="0"/>
                <a:ea typeface="Roboto" panose="02000000000000000000" pitchFamily="2" charset="0"/>
              </a:rPr>
              <a:t>Title of presentation here</a:t>
            </a:r>
            <a:endParaRPr sz="3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68" y="1570039"/>
            <a:ext cx="10127827" cy="635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68" y="2237601"/>
            <a:ext cx="10127827" cy="27699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983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68" y="1570039"/>
            <a:ext cx="10127827" cy="635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68" y="2237601"/>
            <a:ext cx="10127827" cy="27699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77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9144000" y="399871"/>
            <a:ext cx="292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Lorem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ipsum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 dolor sit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amet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,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consectetuer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adipiscing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elit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,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sed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diam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nonu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mmy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nibh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euismod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tincidunt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ut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laoreet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dolore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 magna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aliquam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erat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volu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.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Ut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wisi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enim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 ad minim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veniam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,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quis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nostrud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exerci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tation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ullamcorp</a:t>
            </a:r>
            <a:endParaRPr lang="en-US" baseline="30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ller"/>
            </a:endParaRPr>
          </a:p>
        </p:txBody>
      </p:sp>
      <p:sp>
        <p:nvSpPr>
          <p:cNvPr id="3" name="TextBox 8"/>
          <p:cNvSpPr txBox="1">
            <a:spLocks/>
          </p:cNvSpPr>
          <p:nvPr/>
        </p:nvSpPr>
        <p:spPr>
          <a:xfrm>
            <a:off x="9144000" y="1905000"/>
            <a:ext cx="213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Presenter’s Name</a:t>
            </a:r>
          </a:p>
          <a:p>
            <a:r>
              <a:rPr lang="en-US" sz="1400" i="1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ller"/>
              </a:rPr>
              <a:t>Title of person</a:t>
            </a:r>
          </a:p>
          <a:p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1800 Lincoln Avenue</a:t>
            </a:r>
          </a:p>
          <a:p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Evansville, Indiana 47722</a:t>
            </a:r>
          </a:p>
          <a:p>
            <a:r>
              <a:rPr lang="hu-HU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Telephone: 812-000-0000</a:t>
            </a:r>
          </a:p>
          <a:p>
            <a:r>
              <a:rPr lang="hu-HU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Fax: 812-000-0000</a:t>
            </a:r>
          </a:p>
          <a:p>
            <a:r>
              <a:rPr lang="en-US" sz="1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xxxxxxxxxx@evansville.edu</a:t>
            </a:r>
            <a:endParaRPr lang="en-US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ll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321224C394B748952E562F103BB90E" ma:contentTypeVersion="12" ma:contentTypeDescription="Create a new document." ma:contentTypeScope="" ma:versionID="70602fa5f740c0697197fe33c85fdd33">
  <xsd:schema xmlns:xsd="http://www.w3.org/2001/XMLSchema" xmlns:xs="http://www.w3.org/2001/XMLSchema" xmlns:p="http://schemas.microsoft.com/office/2006/metadata/properties" xmlns:ns2="59eb7bc1-a20e-476c-b7bb-e06aeb196b08" xmlns:ns3="17b53882-943c-4c82-b81f-2a7d1a01aaa2" targetNamespace="http://schemas.microsoft.com/office/2006/metadata/properties" ma:root="true" ma:fieldsID="800a4f1583d11c95ff728a4b3fb99c75" ns2:_="" ns3:_="">
    <xsd:import namespace="59eb7bc1-a20e-476c-b7bb-e06aeb196b08"/>
    <xsd:import namespace="17b53882-943c-4c82-b81f-2a7d1a01aa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eb7bc1-a20e-476c-b7bb-e06aeb196b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b53882-943c-4c82-b81f-2a7d1a01aa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797DDF-E29A-4D40-A7F1-9ED26CDAB6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FC2140-3991-40FE-BC78-3CC8BD45135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A19FDDF-2C11-4F99-B830-C250F9BBD9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eb7bc1-a20e-476c-b7bb-e06aeb196b08"/>
    <ds:schemaRef ds:uri="17b53882-943c-4c82-b81f-2a7d1a01aa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8893</TotalTime>
  <Words>67</Words>
  <Application>Microsoft Macintosh PowerPoint</Application>
  <PresentationFormat>Widescreen</PresentationFormat>
  <Paragraphs>12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Roboto</vt:lpstr>
      <vt:lpstr>Roboto Medium</vt:lpstr>
      <vt:lpstr>Z@R603B.tmp</vt:lpstr>
      <vt:lpstr>Office Theme</vt:lpstr>
      <vt:lpstr>Title of presentation here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Dierks, Leland</dc:creator>
  <cp:lastModifiedBy>Dierks, Leland</cp:lastModifiedBy>
  <cp:revision>144</cp:revision>
  <cp:lastPrinted>2020-04-23T13:03:10Z</cp:lastPrinted>
  <dcterms:created xsi:type="dcterms:W3CDTF">2019-10-01T21:14:18Z</dcterms:created>
  <dcterms:modified xsi:type="dcterms:W3CDTF">2024-03-04T19:15:26Z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2019-10-01T00:00:00Z</vt:filetime>
  </property>
  <property fmtid="{D5CDD505-2E9C-101B-9397-08002B2CF9AE}" pid="5" name="ContentTypeId">
    <vt:lpwstr>0x01010036321224C394B748952E562F103BB90E</vt:lpwstr>
  </property>
</Properties>
</file>